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539"/>
  </p:normalViewPr>
  <p:slideViewPr>
    <p:cSldViewPr snapToGrid="0">
      <p:cViewPr varScale="1">
        <p:scale>
          <a:sx n="85" d="100"/>
          <a:sy n="85" d="100"/>
        </p:scale>
        <p:origin x="18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d86f145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d86f145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hashtags are mostly about giftcards, giveaways, and promotional items such as the dollar jolly drink and neighborhood drink promotions in general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mentions include references to promotions run on blogs aboutamom and gaynycdad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Consumers also mentioned a boycott of fox news sponsors that included Applebee's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10/26 and 11/05 had the highest daily sentiment scores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12/25 and 11/15 had the lowest sentiment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d86f14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9d86f14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### Even when tweets were filtered by on-topic keywords foxnews tweets remained. There were also a lot of tweets about budweiser's dilly dilly campagin which also doesn't seem to be on-topic on the surface. There are a lot of mentions abotu consumer products, deails, and black friday as well.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9d86f145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9d86f145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Popular bigrams in off-topic tweets do not include fox-news boycott terms. Instead they include terms about black-friday, and many other topics that are difficult to categorize or tie to applebee's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On-topic tweets have a higher average than off-topic tweets (.35 vs .30) both categories can be classified as positive.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d86f145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d86f145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The model did not misclassify many off topic tweets as on topic, but classified many on topic tweets as off-topic (333). This may be because of the non-specific keywords that were used to create the on and off-topic datasets. If more specific keywords were used to separate on and off topic tweets, the model may be better at classifying the tweets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d86f14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d86f14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27375" y="507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Final Project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MIS 670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Jessica Davis, Xin Fang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750" y="2143888"/>
            <a:ext cx="73342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11C93D7-EE36-CC4C-A1C4-D5815F11B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43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continue to partner with blogs to sponsor giveaways and promotions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increase the number of hashtags it uses on its account that mentions #Applbees and its promotional items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use topic modeling to determine what promotional and ad campaigns are successfully contributing to peaks in sentiment in the future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also use topic modeling to determine if periods of low sentiment are due to off-topic issues, or due to customer service related issues.</a:t>
            </a:r>
            <a:endParaRPr sz="1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40CDCB2-F590-B64F-8421-52888FEC6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88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Problem &amp; Approach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sentiment of on and off-topic tweets about Applebee's? What on/off topic keywords occur in negative and positive tweets?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Additional Issues Explored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Topics of tweets during unusually high and low sentiment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Development of a on and off-topic classification model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Network Analysis of Applebee's Twitter Network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4E5810F-7E0E-1645-8281-783B8085B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51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Tweets from user</a:t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00" y="1417625"/>
            <a:ext cx="8169499" cy="51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6A3E34-9E7C-B64D-947C-9DCF312A4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37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25"/>
            <a:ext cx="855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hashtags/mentions from all tweets</a:t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700" y="1417625"/>
            <a:ext cx="4733800" cy="28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75" y="4126775"/>
            <a:ext cx="4558424" cy="27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0194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Popular hashtags are mostly about giftcards, giveaways, and promotional items such as the dollar jolly drink and neighborhood drink promotions in general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References to promotions run on blogs aboutamom and gaynycdad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Mention boycott of fox news sponsors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235529-0C47-5E4D-AEC2-42E8E089F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619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Daily Sentiment</a:t>
            </a:r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25" y="1872912"/>
            <a:ext cx="79057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1E462BA-A81A-0947-AD2F-4887AA3CA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30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3023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Topic Word Frequency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4439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100" y="1445324"/>
            <a:ext cx="4168375" cy="2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00" y="3609000"/>
            <a:ext cx="3938100" cy="285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42C5C5F-DD58-D847-BB3C-7C6909E77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5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Off-Topic Word Frequency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011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700" y="1570037"/>
            <a:ext cx="4380899" cy="227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425" y="3429000"/>
            <a:ext cx="3938100" cy="285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17EA058-CDD3-C64B-B914-DA4D1C2B2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4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Classification</a:t>
            </a: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82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Did not misclassify many off topic tweets as on topic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Classified many on topic tweets as off-topic (333).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May be because of the non-specific keywords that were used to create the on and off-topic datasets.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300" y="458125"/>
            <a:ext cx="40576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225" y="3429000"/>
            <a:ext cx="2971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919DFAC-4305-884C-B4CA-50D19B70C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Analysis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7700"/>
            <a:ext cx="4930524" cy="36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324" y="1570037"/>
            <a:ext cx="3756275" cy="281720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1072150" y="2092675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Mentions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4357775" y="1283850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Hashtags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C753312-37C8-A744-BFEE-F671FD6B3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7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501</Words>
  <Application>Microsoft Macintosh PowerPoint</Application>
  <PresentationFormat>全屏显示(4:3)</PresentationFormat>
  <Paragraphs>43</Paragraphs>
  <Slides>10</Slides>
  <Notes>10</Notes>
  <HiddenSlides>0</HiddenSlides>
  <MMClips>10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Calibri</vt:lpstr>
      <vt:lpstr>2_Office Theme</vt:lpstr>
      <vt:lpstr>PowerPoint 演示文稿</vt:lpstr>
      <vt:lpstr>Business Problem &amp; Approach</vt:lpstr>
      <vt:lpstr>Number of Tweets from user</vt:lpstr>
      <vt:lpstr>Number of hashtags/mentions from all tweets</vt:lpstr>
      <vt:lpstr>Daily Sentiment</vt:lpstr>
      <vt:lpstr>On Topic Word Frequency</vt:lpstr>
      <vt:lpstr>Off-Topic Word Frequency</vt:lpstr>
      <vt:lpstr>Text Classification</vt:lpstr>
      <vt:lpstr>Network Analysis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</cp:revision>
  <dcterms:modified xsi:type="dcterms:W3CDTF">2019-05-08T05:05:06Z</dcterms:modified>
</cp:coreProperties>
</file>